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63B9D76-FF9D-43CD-B159-23D04DF94FD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302579B-250B-4B8D-9192-9A40573A4C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bestanimations.com/Earth&amp;Space/Planets" TargetMode="External"/><Relationship Id="rId2" Type="http://schemas.openxmlformats.org/officeDocument/2006/relationships/hyperlink" Target="http://planetfacts.org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bestanimations.com/Earth&amp;Space/Planets" TargetMode="External"/><Relationship Id="rId2" Type="http://schemas.openxmlformats.org/officeDocument/2006/relationships/hyperlink" Target="http://planetfacts.org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bestanimations.com/Earth&amp;Space/Planets" TargetMode="External"/><Relationship Id="rId2" Type="http://schemas.openxmlformats.org/officeDocument/2006/relationships/hyperlink" Target="http://planetfacts.org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Maria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80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It is called a dwarf planet.</a:t>
            </a:r>
          </a:p>
          <a:p>
            <a:r>
              <a:rPr lang="en-US" sz="1400" dirty="0" smtClean="0"/>
              <a:t>It is too faint to be seen by the naked eye.</a:t>
            </a:r>
          </a:p>
          <a:p>
            <a:r>
              <a:rPr lang="en-US" sz="1400" dirty="0" smtClean="0"/>
              <a:t>Has 4 identified moons.</a:t>
            </a:r>
          </a:p>
          <a:p>
            <a:r>
              <a:rPr lang="en-US" sz="1400" dirty="0" smtClean="0"/>
              <a:t>Smallest dwarf planet in solar system.</a:t>
            </a:r>
          </a:p>
          <a:p>
            <a:r>
              <a:rPr lang="en-US" sz="1400" dirty="0" smtClean="0"/>
              <a:t>Pluto’s orbit is elliptical.</a:t>
            </a:r>
          </a:p>
          <a:p>
            <a:pPr indent="0">
              <a:buNone/>
            </a:pPr>
            <a:r>
              <a:rPr lang="en-US" sz="1400" dirty="0"/>
              <a:t>http://planetfacts.org</a:t>
            </a:r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Documents and Settings\GutierrezM\Local Settings\Temporary Internet Files\Content.IE5\YXVUYGYI\MC9000831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32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66800" y="2438400"/>
            <a:ext cx="3429000" cy="31242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It is the closest planet to the sun.</a:t>
            </a:r>
          </a:p>
          <a:p>
            <a:r>
              <a:rPr lang="en-US" sz="1400" dirty="0" smtClean="0"/>
              <a:t>It’s a small planet.</a:t>
            </a:r>
          </a:p>
          <a:p>
            <a:r>
              <a:rPr lang="en-US" sz="1400" dirty="0" smtClean="0"/>
              <a:t>There is no life because it is so hot.</a:t>
            </a:r>
          </a:p>
          <a:p>
            <a:r>
              <a:rPr lang="en-US" sz="1400" dirty="0" smtClean="0"/>
              <a:t>On one side it is so hot it melts led.</a:t>
            </a:r>
          </a:p>
          <a:p>
            <a:r>
              <a:rPr lang="en-US" sz="1400" dirty="0" smtClean="0"/>
              <a:t>On the other side of mercury it is cold.</a:t>
            </a:r>
          </a:p>
          <a:p>
            <a:pPr indent="0">
              <a:buNone/>
            </a:pPr>
            <a:r>
              <a:rPr lang="en-US" sz="1400" dirty="0" smtClean="0"/>
              <a:t>http://www.scholastic.com/teachers/article/mercury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2362200"/>
            <a:ext cx="2819399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67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Venus is the same size as Earth.</a:t>
            </a:r>
          </a:p>
          <a:p>
            <a:r>
              <a:rPr lang="en-US" sz="1400" dirty="0" smtClean="0"/>
              <a:t>It’s considered to be Earth’s sister.</a:t>
            </a:r>
          </a:p>
          <a:p>
            <a:r>
              <a:rPr lang="en-US" sz="1400" dirty="0" smtClean="0"/>
              <a:t>It’s </a:t>
            </a:r>
            <a:r>
              <a:rPr lang="en-US" sz="1400" dirty="0" err="1" smtClean="0"/>
              <a:t>atsmosphere</a:t>
            </a:r>
            <a:r>
              <a:rPr lang="en-US" sz="1400" dirty="0" smtClean="0"/>
              <a:t> is made of carbon dioxide.</a:t>
            </a:r>
          </a:p>
          <a:p>
            <a:r>
              <a:rPr lang="en-US" sz="1400" dirty="0" smtClean="0"/>
              <a:t>The volcanoes are 3 miles in the </a:t>
            </a:r>
            <a:r>
              <a:rPr lang="en-US" sz="1400" dirty="0" err="1" smtClean="0"/>
              <a:t>atsmoshere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Venus is red.</a:t>
            </a:r>
          </a:p>
          <a:p>
            <a:pPr indent="0">
              <a:buNone/>
            </a:pPr>
            <a:r>
              <a:rPr lang="en-US" sz="1400" dirty="0" smtClean="0"/>
              <a:t>http://planetfacts.org</a:t>
            </a:r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indent="0">
              <a:buNone/>
            </a:pPr>
            <a:endParaRPr lang="en-US" sz="1400" dirty="0"/>
          </a:p>
          <a:p>
            <a:pPr indent="0">
              <a:buNone/>
            </a:pPr>
            <a:endParaRPr lang="en-US" sz="1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Documents and Settings\GutierrezM\Local Settings\Temporary Internet Files\Content.IE5\BLOTFU79\MC9000831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432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500" dirty="0" smtClean="0"/>
              <a:t>Is the only planet with life on it.</a:t>
            </a:r>
          </a:p>
          <a:p>
            <a:r>
              <a:rPr lang="en-US" sz="1500" dirty="0" smtClean="0"/>
              <a:t>Earth is the same size as Venus.</a:t>
            </a:r>
          </a:p>
          <a:p>
            <a:r>
              <a:rPr lang="en-US" sz="1500" dirty="0" smtClean="0"/>
              <a:t>The Earth is around 4.6 billion years old.</a:t>
            </a:r>
          </a:p>
          <a:p>
            <a:r>
              <a:rPr lang="en-US" sz="1500" dirty="0" smtClean="0"/>
              <a:t>Oceans cover  over 70% of the surface.</a:t>
            </a:r>
          </a:p>
          <a:p>
            <a:pPr indent="0">
              <a:buNone/>
            </a:pPr>
            <a:r>
              <a:rPr lang="en-US" sz="1500" dirty="0" smtClean="0"/>
              <a:t>http://planetfacts.org</a:t>
            </a:r>
          </a:p>
          <a:p>
            <a:endParaRPr lang="en-US" sz="15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pic>
        <p:nvPicPr>
          <p:cNvPr id="3074" name="Picture 2" descr="C:\Documents and Settings\GutierrezM\Local Settings\Temporary Internet Files\Content.IE5\51JXK66R\MP900430849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90801"/>
            <a:ext cx="33528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21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1400" dirty="0" smtClean="0"/>
              <a:t>Mars is known as the Red Planet.</a:t>
            </a:r>
          </a:p>
          <a:p>
            <a:r>
              <a:rPr lang="en-US" sz="1400" dirty="0" smtClean="0"/>
              <a:t>Mars has 2 satellites named </a:t>
            </a:r>
            <a:r>
              <a:rPr lang="en-US" sz="1400" dirty="0" err="1" smtClean="0"/>
              <a:t>Phobos</a:t>
            </a:r>
            <a:r>
              <a:rPr lang="en-US" sz="1400" dirty="0" smtClean="0"/>
              <a:t> and </a:t>
            </a:r>
            <a:r>
              <a:rPr lang="en-US" sz="1400" dirty="0" err="1" smtClean="0"/>
              <a:t>Deimos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Mars is the god of war in Roman mythology.</a:t>
            </a:r>
          </a:p>
          <a:p>
            <a:r>
              <a:rPr lang="en-US" sz="1400" dirty="0" smtClean="0"/>
              <a:t>Mars is 35 million miles from Earth.</a:t>
            </a:r>
          </a:p>
          <a:p>
            <a:r>
              <a:rPr lang="en-US" sz="1400" dirty="0" smtClean="0"/>
              <a:t>Mars is covered by canyons and valleys.</a:t>
            </a:r>
          </a:p>
          <a:p>
            <a:pPr indent="0">
              <a:buNone/>
            </a:pPr>
            <a:r>
              <a:rPr lang="en-US" sz="1400" dirty="0" smtClean="0"/>
              <a:t>http://planetfacts.org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438400"/>
            <a:ext cx="3124199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3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2895600"/>
          </a:xfrm>
        </p:spPr>
        <p:txBody>
          <a:bodyPr>
            <a:normAutofit fontScale="92500" lnSpcReduction="10000"/>
          </a:bodyPr>
          <a:lstStyle/>
          <a:p>
            <a:pPr marL="285750" indent="-285750"/>
            <a:r>
              <a:rPr lang="en-US" sz="1400" dirty="0" smtClean="0"/>
              <a:t>The large red spot on it is caused by a storm that lasted over 300 years.</a:t>
            </a:r>
          </a:p>
          <a:p>
            <a:pPr marL="285750" indent="-285750"/>
            <a:r>
              <a:rPr lang="en-US" sz="1400" dirty="0" smtClean="0"/>
              <a:t>Jupiter  has 63 moons or satellite's.</a:t>
            </a:r>
          </a:p>
          <a:p>
            <a:pPr marL="285750" indent="-285750"/>
            <a:r>
              <a:rPr lang="en-US" sz="1400" dirty="0" smtClean="0"/>
              <a:t>8 of the moons of Venus are regular 55 are irregular.</a:t>
            </a:r>
          </a:p>
          <a:p>
            <a:pPr marL="285750" indent="-285750"/>
            <a:r>
              <a:rPr lang="en-US" sz="1400" dirty="0" smtClean="0"/>
              <a:t>It’s the largest planet in the solar system.</a:t>
            </a:r>
          </a:p>
          <a:p>
            <a:pPr marL="285750" indent="-285750"/>
            <a:r>
              <a:rPr lang="en-US" sz="1400" dirty="0" smtClean="0"/>
              <a:t>It’s mass is 318 times larger than Earth.</a:t>
            </a:r>
          </a:p>
          <a:p>
            <a:pPr indent="0">
              <a:buNone/>
            </a:pP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planetfacts.org</a:t>
            </a:r>
            <a:endParaRPr lang="en-US" sz="1400" dirty="0" smtClean="0"/>
          </a:p>
          <a:p>
            <a:pPr indent="0">
              <a:buNone/>
            </a:pPr>
            <a:r>
              <a:rPr lang="en-US" sz="1400" dirty="0" smtClean="0">
                <a:hlinkClick r:id="rId3" action="ppaction://hlinkfile"/>
              </a:rPr>
              <a:t>bestanimations.com/</a:t>
            </a:r>
            <a:r>
              <a:rPr lang="en-US" sz="1400" dirty="0" err="1" smtClean="0">
                <a:hlinkClick r:id="rId3" action="ppaction://hlinkfile"/>
              </a:rPr>
              <a:t>Earth&amp;Space</a:t>
            </a:r>
            <a:r>
              <a:rPr lang="en-US" sz="1400" dirty="0" smtClean="0">
                <a:hlinkClick r:id="rId3" action="ppaction://hlinkfile"/>
              </a:rPr>
              <a:t>/Planets</a:t>
            </a:r>
            <a:endParaRPr lang="en-US" sz="1400" dirty="0"/>
          </a:p>
          <a:p>
            <a:pPr indent="0">
              <a:buNone/>
            </a:pPr>
            <a:endParaRPr lang="en-US" sz="1400" dirty="0" smtClean="0"/>
          </a:p>
          <a:p>
            <a:pPr marL="285750" indent="-28575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2500" y="23622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18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sz="1400" dirty="0" smtClean="0"/>
              <a:t>Has 62 known moons.</a:t>
            </a:r>
          </a:p>
          <a:p>
            <a:r>
              <a:rPr lang="en-US" sz="1400" dirty="0" smtClean="0"/>
              <a:t>Is the god of Agriculture in Roman mythology.</a:t>
            </a:r>
          </a:p>
          <a:p>
            <a:r>
              <a:rPr lang="en-US" sz="1400" dirty="0" smtClean="0"/>
              <a:t>It’s the father of Jupiter.</a:t>
            </a:r>
          </a:p>
          <a:p>
            <a:r>
              <a:rPr lang="en-US" sz="1400" dirty="0" smtClean="0"/>
              <a:t>Saturday is named after Saturn.</a:t>
            </a:r>
          </a:p>
          <a:p>
            <a:r>
              <a:rPr lang="en-US" sz="1400" dirty="0" smtClean="0"/>
              <a:t>Its ring is made of water ,ice, dust,  chemicals, and rocks.</a:t>
            </a:r>
          </a:p>
          <a:p>
            <a:pPr indent="0">
              <a:buNone/>
            </a:pP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planetfacts.org</a:t>
            </a:r>
            <a:endParaRPr lang="en-US" sz="1400" dirty="0" smtClean="0"/>
          </a:p>
          <a:p>
            <a:pPr indent="0">
              <a:buNone/>
            </a:pPr>
            <a:r>
              <a:rPr lang="en-US" sz="1400" dirty="0" smtClean="0">
                <a:hlinkClick r:id="rId3" action="ppaction://hlinkfile"/>
              </a:rPr>
              <a:t>bestanimations.com/</a:t>
            </a:r>
            <a:r>
              <a:rPr lang="en-US" sz="1400" dirty="0" err="1" smtClean="0">
                <a:hlinkClick r:id="rId3" action="ppaction://hlinkfile"/>
              </a:rPr>
              <a:t>Earth&amp;Space</a:t>
            </a:r>
            <a:r>
              <a:rPr lang="en-US" sz="1400" dirty="0" smtClean="0">
                <a:hlinkClick r:id="rId3" action="ppaction://hlinkfile"/>
              </a:rPr>
              <a:t>/Planets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7200" y="2667000"/>
            <a:ext cx="3733800" cy="260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57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Uranus has 3 unique rings.</a:t>
            </a:r>
          </a:p>
          <a:p>
            <a:r>
              <a:rPr lang="en-US" sz="1200" dirty="0" smtClean="0"/>
              <a:t>Uranus has 27 moons.</a:t>
            </a:r>
          </a:p>
          <a:p>
            <a:r>
              <a:rPr lang="en-US" sz="1200" dirty="0" smtClean="0"/>
              <a:t>Uranus is named after the Greek god of the sky.</a:t>
            </a:r>
          </a:p>
          <a:p>
            <a:r>
              <a:rPr lang="en-US" sz="1200" dirty="0" smtClean="0"/>
              <a:t>Uranus I the husband of Gaia , the goddess of Earth.</a:t>
            </a:r>
          </a:p>
          <a:p>
            <a:r>
              <a:rPr lang="en-US" sz="1200" dirty="0" smtClean="0"/>
              <a:t>It is the third largest planet in the solar systems.</a:t>
            </a:r>
          </a:p>
          <a:p>
            <a:pPr indent="0">
              <a:buNone/>
            </a:pP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planetfacts.org</a:t>
            </a:r>
            <a:endParaRPr lang="en-US" sz="1200" dirty="0" smtClean="0"/>
          </a:p>
          <a:p>
            <a:pPr indent="0">
              <a:buNone/>
            </a:pPr>
            <a:r>
              <a:rPr lang="en-US" sz="1200" dirty="0" smtClean="0">
                <a:hlinkClick r:id="rId3" action="ppaction://hlinkfile"/>
              </a:rPr>
              <a:t>bestanimations.com/</a:t>
            </a:r>
            <a:r>
              <a:rPr lang="en-US" sz="1200" dirty="0" err="1" smtClean="0">
                <a:hlinkClick r:id="rId3" action="ppaction://hlinkfile"/>
              </a:rPr>
              <a:t>Earth&amp;Space</a:t>
            </a:r>
            <a:r>
              <a:rPr lang="en-US" sz="1200" dirty="0" smtClean="0">
                <a:hlinkClick r:id="rId3" action="ppaction://hlinkfile"/>
              </a:rPr>
              <a:t>/Planets</a:t>
            </a:r>
            <a:endParaRPr lang="en-US" sz="1200" dirty="0"/>
          </a:p>
          <a:p>
            <a:pPr indent="0">
              <a:buNone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pic>
        <p:nvPicPr>
          <p:cNvPr id="4098" name="Picture 2" descr="C:\Documents and Settings\GutierrezM\Local Settings\Temporary Internet Files\Content.IE5\51JXK66R\MC900083169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1"/>
            <a:ext cx="2895599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414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sz="1400" dirty="0" smtClean="0"/>
              <a:t>n Roman mythology Neptune is the god of the sea.</a:t>
            </a:r>
          </a:p>
          <a:p>
            <a:r>
              <a:rPr lang="en-US" sz="1400" dirty="0" smtClean="0"/>
              <a:t>Neptune is the fourth largest planet in the solar system.</a:t>
            </a:r>
          </a:p>
          <a:p>
            <a:r>
              <a:rPr lang="en-US" sz="1400" dirty="0" smtClean="0"/>
              <a:t>Neptune has 19 moons.</a:t>
            </a:r>
          </a:p>
          <a:p>
            <a:r>
              <a:rPr lang="en-US" sz="1400" dirty="0" smtClean="0"/>
              <a:t>Is the farthest planet from the sun.</a:t>
            </a:r>
          </a:p>
          <a:p>
            <a:r>
              <a:rPr lang="en-US" sz="1400" dirty="0" smtClean="0"/>
              <a:t>It is a gaseous planet.</a:t>
            </a:r>
          </a:p>
          <a:p>
            <a:pPr indent="0">
              <a:buNone/>
            </a:pPr>
            <a:r>
              <a:rPr lang="en-US" sz="1400" dirty="0"/>
              <a:t>http://planetfacts.org</a:t>
            </a:r>
          </a:p>
          <a:p>
            <a:pPr indent="0">
              <a:buNone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Documents and Settings\GutierrezM\Local Settings\Temporary Internet Files\Content.IE5\O0XHJ7XP\MC9000831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8171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125</TotalTime>
  <Words>421</Words>
  <Application>Microsoft Office PowerPoint</Application>
  <PresentationFormat>On-screen Show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The Solar System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  <vt:lpstr>Pluto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Gutierrez</dc:creator>
  <cp:lastModifiedBy>Maria Gutierrez</cp:lastModifiedBy>
  <cp:revision>12</cp:revision>
  <dcterms:created xsi:type="dcterms:W3CDTF">2013-10-10T12:56:25Z</dcterms:created>
  <dcterms:modified xsi:type="dcterms:W3CDTF">2013-10-29T12:58:57Z</dcterms:modified>
</cp:coreProperties>
</file>